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0532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Newfangled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paper (12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F428A-A820-EDF8-18B4-2DAFE239A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83978"/>
            <a:ext cx="7025777" cy="36085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Newfangled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14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128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2023-03-10T21:32:43Z</dcterms:modified>
  <cp:category>Shooting</cp:category>
</cp:coreProperties>
</file>